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87" r:id="rId2"/>
    <p:sldId id="265" r:id="rId3"/>
    <p:sldId id="279" r:id="rId4"/>
    <p:sldId id="266" r:id="rId5"/>
    <p:sldId id="281" r:id="rId6"/>
    <p:sldId id="283" r:id="rId7"/>
    <p:sldId id="285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41E104-1DCB-C04D-B97E-F5B69BAFC27F}" v="1" dt="2024-06-03T19:52:24.9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in Arseneault" userId="7717574e-d0e6-4131-95e1-3a553d093d7e" providerId="ADAL" clId="{7341E104-1DCB-C04D-B97E-F5B69BAFC27F}"/>
    <pc:docChg chg="undo custSel addSld delSld modSld sldOrd">
      <pc:chgData name="Robin Arseneault" userId="7717574e-d0e6-4131-95e1-3a553d093d7e" providerId="ADAL" clId="{7341E104-1DCB-C04D-B97E-F5B69BAFC27F}" dt="2024-06-03T19:53:35.297" v="74" actId="20577"/>
      <pc:docMkLst>
        <pc:docMk/>
      </pc:docMkLst>
      <pc:sldChg chg="modSp mod ord">
        <pc:chgData name="Robin Arseneault" userId="7717574e-d0e6-4131-95e1-3a553d093d7e" providerId="ADAL" clId="{7341E104-1DCB-C04D-B97E-F5B69BAFC27F}" dt="2024-06-03T19:53:22.150" v="66" actId="20577"/>
        <pc:sldMkLst>
          <pc:docMk/>
          <pc:sldMk cId="3975601008" sldId="265"/>
        </pc:sldMkLst>
        <pc:spChg chg="mod">
          <ac:chgData name="Robin Arseneault" userId="7717574e-d0e6-4131-95e1-3a553d093d7e" providerId="ADAL" clId="{7341E104-1DCB-C04D-B97E-F5B69BAFC27F}" dt="2024-06-03T19:53:22.150" v="66" actId="20577"/>
          <ac:spMkLst>
            <pc:docMk/>
            <pc:sldMk cId="3975601008" sldId="265"/>
            <ac:spMk id="3" creationId="{00000000-0000-0000-0000-000000000000}"/>
          </ac:spMkLst>
        </pc:spChg>
      </pc:sldChg>
      <pc:sldChg chg="modSp mod">
        <pc:chgData name="Robin Arseneault" userId="7717574e-d0e6-4131-95e1-3a553d093d7e" providerId="ADAL" clId="{7341E104-1DCB-C04D-B97E-F5B69BAFC27F}" dt="2024-06-03T19:53:30.610" v="72" actId="20577"/>
        <pc:sldMkLst>
          <pc:docMk/>
          <pc:sldMk cId="2541189026" sldId="266"/>
        </pc:sldMkLst>
        <pc:spChg chg="mod">
          <ac:chgData name="Robin Arseneault" userId="7717574e-d0e6-4131-95e1-3a553d093d7e" providerId="ADAL" clId="{7341E104-1DCB-C04D-B97E-F5B69BAFC27F}" dt="2024-06-03T19:53:30.610" v="72" actId="20577"/>
          <ac:spMkLst>
            <pc:docMk/>
            <pc:sldMk cId="2541189026" sldId="266"/>
            <ac:spMk id="3" creationId="{00000000-0000-0000-0000-000000000000}"/>
          </ac:spMkLst>
        </pc:spChg>
      </pc:sldChg>
      <pc:sldChg chg="modSp mod">
        <pc:chgData name="Robin Arseneault" userId="7717574e-d0e6-4131-95e1-3a553d093d7e" providerId="ADAL" clId="{7341E104-1DCB-C04D-B97E-F5B69BAFC27F}" dt="2024-06-03T19:53:25.176" v="68" actId="20577"/>
        <pc:sldMkLst>
          <pc:docMk/>
          <pc:sldMk cId="2777056469" sldId="279"/>
        </pc:sldMkLst>
        <pc:spChg chg="mod">
          <ac:chgData name="Robin Arseneault" userId="7717574e-d0e6-4131-95e1-3a553d093d7e" providerId="ADAL" clId="{7341E104-1DCB-C04D-B97E-F5B69BAFC27F}" dt="2024-06-03T19:53:25.176" v="68" actId="20577"/>
          <ac:spMkLst>
            <pc:docMk/>
            <pc:sldMk cId="2777056469" sldId="279"/>
            <ac:spMk id="3" creationId="{00000000-0000-0000-0000-000000000000}"/>
          </ac:spMkLst>
        </pc:spChg>
      </pc:sldChg>
      <pc:sldChg chg="modSp mod">
        <pc:chgData name="Robin Arseneault" userId="7717574e-d0e6-4131-95e1-3a553d093d7e" providerId="ADAL" clId="{7341E104-1DCB-C04D-B97E-F5B69BAFC27F}" dt="2024-06-03T19:53:35.297" v="74" actId="20577"/>
        <pc:sldMkLst>
          <pc:docMk/>
          <pc:sldMk cId="1822623138" sldId="281"/>
        </pc:sldMkLst>
        <pc:spChg chg="mod">
          <ac:chgData name="Robin Arseneault" userId="7717574e-d0e6-4131-95e1-3a553d093d7e" providerId="ADAL" clId="{7341E104-1DCB-C04D-B97E-F5B69BAFC27F}" dt="2024-06-03T19:53:35.297" v="74" actId="20577"/>
          <ac:spMkLst>
            <pc:docMk/>
            <pc:sldMk cId="1822623138" sldId="281"/>
            <ac:spMk id="3" creationId="{00000000-0000-0000-0000-000000000000}"/>
          </ac:spMkLst>
        </pc:spChg>
      </pc:sldChg>
      <pc:sldChg chg="new add del ord">
        <pc:chgData name="Robin Arseneault" userId="7717574e-d0e6-4131-95e1-3a553d093d7e" providerId="ADAL" clId="{7341E104-1DCB-C04D-B97E-F5B69BAFC27F}" dt="2024-06-03T19:52:04.952" v="40" actId="680"/>
        <pc:sldMkLst>
          <pc:docMk/>
          <pc:sldMk cId="2618612603" sldId="286"/>
        </pc:sldMkLst>
      </pc:sldChg>
      <pc:sldChg chg="new del">
        <pc:chgData name="Robin Arseneault" userId="7717574e-d0e6-4131-95e1-3a553d093d7e" providerId="ADAL" clId="{7341E104-1DCB-C04D-B97E-F5B69BAFC27F}" dt="2024-06-03T19:52:26.662" v="45" actId="2696"/>
        <pc:sldMkLst>
          <pc:docMk/>
          <pc:sldMk cId="4109750923" sldId="286"/>
        </pc:sldMkLst>
      </pc:sldChg>
      <pc:sldChg chg="modSp add mod">
        <pc:chgData name="Robin Arseneault" userId="7717574e-d0e6-4131-95e1-3a553d093d7e" providerId="ADAL" clId="{7341E104-1DCB-C04D-B97E-F5B69BAFC27F}" dt="2024-06-03T19:53:03.286" v="63" actId="20577"/>
        <pc:sldMkLst>
          <pc:docMk/>
          <pc:sldMk cId="342446969" sldId="287"/>
        </pc:sldMkLst>
        <pc:spChg chg="mod">
          <ac:chgData name="Robin Arseneault" userId="7717574e-d0e6-4131-95e1-3a553d093d7e" providerId="ADAL" clId="{7341E104-1DCB-C04D-B97E-F5B69BAFC27F}" dt="2024-06-03T19:52:37.547" v="46"/>
          <ac:spMkLst>
            <pc:docMk/>
            <pc:sldMk cId="342446969" sldId="287"/>
            <ac:spMk id="2" creationId="{00000000-0000-0000-0000-000000000000}"/>
          </ac:spMkLst>
        </pc:spChg>
        <pc:spChg chg="mod">
          <ac:chgData name="Robin Arseneault" userId="7717574e-d0e6-4131-95e1-3a553d093d7e" providerId="ADAL" clId="{7341E104-1DCB-C04D-B97E-F5B69BAFC27F}" dt="2024-06-03T19:53:03.286" v="63" actId="20577"/>
          <ac:spMkLst>
            <pc:docMk/>
            <pc:sldMk cId="342446969" sldId="287"/>
            <ac:spMk id="3" creationId="{00000000-0000-0000-0000-000000000000}"/>
          </ac:spMkLst>
        </pc:spChg>
      </pc:sldChg>
      <pc:sldChg chg="add del">
        <pc:chgData name="Robin Arseneault" userId="7717574e-d0e6-4131-95e1-3a553d093d7e" providerId="ADAL" clId="{7341E104-1DCB-C04D-B97E-F5B69BAFC27F}" dt="2024-06-03T19:52:03.262" v="38" actId="2890"/>
        <pc:sldMkLst>
          <pc:docMk/>
          <pc:sldMk cId="2803430327" sldId="28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6/3/24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2662695"/>
            <a:ext cx="6731101" cy="934466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40" y="3597160"/>
            <a:ext cx="6731101" cy="46538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C895-5309-416C-8580-CB534505B876}" type="datetime1">
              <a:rPr lang="en-US" smtClean="0"/>
              <a:t>6/3/24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870064"/>
            <a:ext cx="8229600" cy="3724559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28D9-D5AC-4221-9B95-93BD7858F644}" type="datetime1">
              <a:rPr lang="en-US" smtClean="0"/>
              <a:t>6/3/24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6262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6262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5064-057D-44A7-8A04-F39E25B39297}" type="datetime1">
              <a:rPr lang="en-US" smtClean="0"/>
              <a:t>6/3/24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02558"/>
            <a:ext cx="5486400" cy="27431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2D03-6F07-49BB-B753-674C4A183EC7}" type="datetime1">
              <a:rPr lang="en-US" smtClean="0"/>
              <a:t>6/3/24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7" y="1"/>
            <a:ext cx="7346763" cy="5953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945070"/>
            <a:ext cx="8229600" cy="3649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4767263"/>
            <a:ext cx="104563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364B0-10F1-4BD0-9AC5-A0A654B4885F}" type="datetime1">
              <a:rPr lang="en-US" smtClean="0"/>
              <a:t>6/3/24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4767263"/>
            <a:ext cx="532341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4767263"/>
            <a:ext cx="862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sldNum="0" hd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y.ucalgary.ca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eaching-learning.ucalgary.ca/strategic-initiatives/student-surveys/course-surveys/students" TargetMode="External"/><Relationship Id="rId2" Type="http://schemas.openxmlformats.org/officeDocument/2006/relationships/hyperlink" Target="mailto:coursesurvey@ucalgary.c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How to access course survey results / Students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62625"/>
            <a:ext cx="3478696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/>
              <a:t>Step 1</a:t>
            </a:r>
          </a:p>
          <a:p>
            <a:r>
              <a:rPr lang="en-US" sz="2600" dirty="0"/>
              <a:t>Login to </a:t>
            </a:r>
            <a:r>
              <a:rPr lang="en-US" sz="2600" dirty="0">
                <a:hlinkClick r:id="rId2"/>
              </a:rPr>
              <a:t>MyUCalgary</a:t>
            </a:r>
            <a:r>
              <a:rPr lang="en-US" sz="2600" dirty="0"/>
              <a:t> with your IT username and password and go to the</a:t>
            </a:r>
            <a:r>
              <a:rPr lang="en-US" sz="2800" dirty="0"/>
              <a:t> Student Centre</a:t>
            </a:r>
            <a:endParaRPr lang="en-US" sz="26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1346811"/>
            <a:ext cx="4038600" cy="242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4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How to access course survey results /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104" y="1061408"/>
            <a:ext cx="2657197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/>
              <a:t>Step 2</a:t>
            </a:r>
          </a:p>
          <a:p>
            <a:r>
              <a:rPr lang="en-US" sz="2000" dirty="0"/>
              <a:t>In your Student Centre, search for classes.</a:t>
            </a: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45E54D3E-18F7-450C-9622-B6F15BC59C3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211322" y="1235458"/>
            <a:ext cx="5668517" cy="2891269"/>
          </a:xfr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59B26F4-4797-5C8D-2BF1-58D0F4B011A8}"/>
              </a:ext>
            </a:extLst>
          </p:cNvPr>
          <p:cNvCxnSpPr>
            <a:cxnSpLocks/>
          </p:cNvCxnSpPr>
          <p:nvPr/>
        </p:nvCxnSpPr>
        <p:spPr>
          <a:xfrm>
            <a:off x="2902226" y="2138901"/>
            <a:ext cx="1669774" cy="6202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601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How to access course survey results /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6347" y="862625"/>
            <a:ext cx="2633343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/>
              <a:t>Step 3</a:t>
            </a:r>
          </a:p>
          <a:p>
            <a:r>
              <a:rPr lang="en-US" sz="2000" dirty="0"/>
              <a:t>The search results will list classes and each will have a link to past course survey results.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5EB51AE0-049A-BDAB-C7AB-696EA5E94EA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186774" y="728969"/>
            <a:ext cx="5382520" cy="4038294"/>
          </a:xfrm>
        </p:spPr>
      </p:pic>
    </p:spTree>
    <p:extLst>
      <p:ext uri="{BB962C8B-B14F-4D97-AF65-F5344CB8AC3E}">
        <p14:creationId xmlns:p14="http://schemas.microsoft.com/office/powerpoint/2010/main" val="2777056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How to access course survey results /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62625"/>
            <a:ext cx="3478696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/>
              <a:t>Step 4</a:t>
            </a:r>
          </a:p>
          <a:p>
            <a:r>
              <a:rPr lang="en-US" sz="2600" dirty="0"/>
              <a:t>Agree to the Usage Advisory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88F54C78-5578-41E7-0C4B-51B388CBB62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377165" y="1904850"/>
            <a:ext cx="5309636" cy="1722270"/>
          </a:xfrm>
        </p:spPr>
      </p:pic>
    </p:spTree>
    <p:extLst>
      <p:ext uri="{BB962C8B-B14F-4D97-AF65-F5344CB8AC3E}">
        <p14:creationId xmlns:p14="http://schemas.microsoft.com/office/powerpoint/2010/main" val="2541189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How to access course survey results / Students</a:t>
            </a:r>
            <a:endParaRPr lang="en-US" b="1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5A23614-DA4B-85DD-8A2E-338DD3890A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802" y="4152977"/>
            <a:ext cx="3276190" cy="304762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F46518F-E23C-16C4-3970-8E69447A54B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504730" y="847152"/>
            <a:ext cx="6513961" cy="3111455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0103" y="984052"/>
            <a:ext cx="2114627" cy="33944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900" b="1"/>
              <a:t>Step 5</a:t>
            </a:r>
            <a:endParaRPr lang="en-US" sz="2900" b="1" dirty="0"/>
          </a:p>
          <a:p>
            <a:pPr marL="400050">
              <a:buFont typeface="+mj-lt"/>
              <a:buAutoNum type="arabicPeriod"/>
            </a:pPr>
            <a:r>
              <a:rPr lang="en-US" sz="2000" dirty="0"/>
              <a:t>Right-click on “Releasable” beside the course you want to see</a:t>
            </a:r>
          </a:p>
          <a:p>
            <a:pPr marL="400050">
              <a:buFont typeface="+mj-lt"/>
              <a:buAutoNum type="arabicPeriod"/>
            </a:pPr>
            <a:r>
              <a:rPr lang="en-US" sz="2000" dirty="0"/>
              <a:t>Go to “Drill Through”</a:t>
            </a:r>
          </a:p>
          <a:p>
            <a:pPr marL="400050">
              <a:buFont typeface="+mj-lt"/>
              <a:buAutoNum type="arabicPeriod"/>
            </a:pPr>
            <a:r>
              <a:rPr lang="en-US" sz="2000" dirty="0"/>
              <a:t>Select “Printer PDF Version”</a:t>
            </a:r>
          </a:p>
        </p:txBody>
      </p:sp>
    </p:spTree>
    <p:extLst>
      <p:ext uri="{BB962C8B-B14F-4D97-AF65-F5344CB8AC3E}">
        <p14:creationId xmlns:p14="http://schemas.microsoft.com/office/powerpoint/2010/main" val="1822623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Viewing Reports /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2723" y="864638"/>
            <a:ext cx="2114627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/>
              <a:t>How to view results</a:t>
            </a:r>
          </a:p>
          <a:p>
            <a:r>
              <a:rPr lang="en-US" sz="2000" dirty="0"/>
              <a:t>The Printer PDF version gives you the option to navigate through 5 web pages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E3C9142-2F6B-A109-343C-446438C853C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149600" y="689851"/>
            <a:ext cx="4612639" cy="4178892"/>
          </a:xfrm>
        </p:spPr>
      </p:pic>
    </p:spTree>
    <p:extLst>
      <p:ext uri="{BB962C8B-B14F-4D97-AF65-F5344CB8AC3E}">
        <p14:creationId xmlns:p14="http://schemas.microsoft.com/office/powerpoint/2010/main" val="302444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5967"/>
            <a:ext cx="8229600" cy="372455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sz="2600" b="1" dirty="0"/>
          </a:p>
          <a:p>
            <a:pPr marL="0" lvl="0" indent="0" algn="ctr">
              <a:buNone/>
            </a:pPr>
            <a:r>
              <a:rPr lang="en-US" sz="2600" b="1" dirty="0"/>
              <a:t>Questions?</a:t>
            </a:r>
          </a:p>
          <a:p>
            <a:pPr marL="0" lvl="0" indent="0" algn="ctr">
              <a:buNone/>
            </a:pPr>
            <a:endParaRPr lang="en-US" sz="2600" b="1" dirty="0"/>
          </a:p>
          <a:p>
            <a:pPr marL="0" lvl="0" indent="0" algn="ctr">
              <a:buNone/>
            </a:pPr>
            <a:r>
              <a:rPr lang="en-US" sz="2200" dirty="0">
                <a:hlinkClick r:id="rId2"/>
              </a:rPr>
              <a:t>coursesurvey@ucalgary.ca</a:t>
            </a:r>
            <a:endParaRPr lang="en-US" sz="2200" dirty="0"/>
          </a:p>
          <a:p>
            <a:pPr marL="0" lvl="0" indent="0" algn="ctr">
              <a:buNone/>
            </a:pPr>
            <a:endParaRPr lang="en-US" sz="2200" dirty="0"/>
          </a:p>
          <a:p>
            <a:pPr marL="0" lvl="0" indent="0" algn="ctr">
              <a:buNone/>
            </a:pPr>
            <a:r>
              <a:rPr lang="en-US" sz="2200" dirty="0">
                <a:hlinkClick r:id="rId3"/>
              </a:rPr>
              <a:t>Student Resources &amp; FAQs</a:t>
            </a:r>
            <a:endParaRPr lang="en-US" sz="2200" dirty="0"/>
          </a:p>
          <a:p>
            <a:pPr marL="0" lvl="0" indent="0" algn="ctr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1581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3F3F3F"/>
      </a:dk2>
      <a:lt2>
        <a:srgbClr val="EEECE1"/>
      </a:lt2>
      <a:accent1>
        <a:srgbClr val="E32726"/>
      </a:accent1>
      <a:accent2>
        <a:srgbClr val="FFD200"/>
      </a:accent2>
      <a:accent3>
        <a:srgbClr val="FBB031"/>
      </a:accent3>
      <a:accent4>
        <a:srgbClr val="F47C00"/>
      </a:accent4>
      <a:accent5>
        <a:srgbClr val="AF2626"/>
      </a:accent5>
      <a:accent6>
        <a:srgbClr val="6D3321"/>
      </a:accent6>
      <a:hlink>
        <a:srgbClr val="E32726"/>
      </a:hlink>
      <a:folHlink>
        <a:srgbClr val="6633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10203</TotalTime>
  <Words>155</Words>
  <Application>Microsoft Macintosh PowerPoint</Application>
  <PresentationFormat>On-screen Show (16:9)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Office Theme</vt:lpstr>
      <vt:lpstr>How to access course survey results / Students</vt:lpstr>
      <vt:lpstr>How to access course survey results / Students</vt:lpstr>
      <vt:lpstr>How to access course survey results / Students</vt:lpstr>
      <vt:lpstr>How to access course survey results / Students</vt:lpstr>
      <vt:lpstr>How to access course survey results / Students</vt:lpstr>
      <vt:lpstr>Viewing Reports / Students</vt:lpstr>
      <vt:lpstr>Support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Robin Arseneault</cp:lastModifiedBy>
  <cp:revision>86</cp:revision>
  <dcterms:created xsi:type="dcterms:W3CDTF">2013-07-31T17:26:06Z</dcterms:created>
  <dcterms:modified xsi:type="dcterms:W3CDTF">2024-06-03T19:53:37Z</dcterms:modified>
</cp:coreProperties>
</file>