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80" r:id="rId3"/>
    <p:sldId id="281" r:id="rId4"/>
    <p:sldId id="282" r:id="rId5"/>
    <p:sldId id="283" r:id="rId6"/>
    <p:sldId id="285" r:id="rId7"/>
    <p:sldId id="29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27E72-ED55-6448-A860-22CE8D7922E0}" v="4" dt="2024-05-21T20:50:18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52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Arseneault" userId="7717574e-d0e6-4131-95e1-3a553d093d7e" providerId="ADAL" clId="{96F27E72-ED55-6448-A860-22CE8D7922E0}"/>
    <pc:docChg chg="modSld">
      <pc:chgData name="Robin Arseneault" userId="7717574e-d0e6-4131-95e1-3a553d093d7e" providerId="ADAL" clId="{96F27E72-ED55-6448-A860-22CE8D7922E0}" dt="2024-06-03T19:26:30.834" v="10" actId="20577"/>
      <pc:docMkLst>
        <pc:docMk/>
      </pc:docMkLst>
      <pc:sldChg chg="modSp mod">
        <pc:chgData name="Robin Arseneault" userId="7717574e-d0e6-4131-95e1-3a553d093d7e" providerId="ADAL" clId="{96F27E72-ED55-6448-A860-22CE8D7922E0}" dt="2024-06-03T19:26:30.834" v="10" actId="20577"/>
        <pc:sldMkLst>
          <pc:docMk/>
          <pc:sldMk cId="715819240" sldId="290"/>
        </pc:sldMkLst>
        <pc:spChg chg="mod">
          <ac:chgData name="Robin Arseneault" userId="7717574e-d0e6-4131-95e1-3a553d093d7e" providerId="ADAL" clId="{96F27E72-ED55-6448-A860-22CE8D7922E0}" dt="2024-06-03T19:26:30.834" v="10" actId="20577"/>
          <ac:spMkLst>
            <pc:docMk/>
            <pc:sldMk cId="715819240" sldId="29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6/3/24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00964-B5C1-374D-8CBD-26DECFC322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2662695"/>
            <a:ext cx="6731101" cy="934466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40" y="3597160"/>
            <a:ext cx="6731101" cy="46538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C895-5309-416C-8580-CB534505B876}" type="datetime1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870064"/>
            <a:ext cx="8229600" cy="3724559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28D9-D5AC-4221-9B95-93BD7858F644}" type="datetime1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262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262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5064-057D-44A7-8A04-F39E25B39297}" type="datetime1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2558"/>
            <a:ext cx="5486400" cy="2743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2D03-6F07-49BB-B753-674C4A183EC7}" type="datetime1">
              <a:rPr lang="en-US" smtClean="0"/>
              <a:t>6/3/24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7" y="1"/>
            <a:ext cx="7346763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945070"/>
            <a:ext cx="8229600" cy="364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104563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364B0-10F1-4BD0-9AC5-A0A654B4885F}" type="datetime1">
              <a:rPr lang="en-US" smtClean="0"/>
              <a:t>6/3/24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4767263"/>
            <a:ext cx="5323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4767263"/>
            <a:ext cx="862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apps/0afcab3f-3096-48cc-aebd-311faf9e3152/reports/92892096-e180-47f7-ae48-e4ae0c3a9616/ReportSection7c446eceefb2db304f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ursesurvey@ucalgary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37" y="0"/>
            <a:ext cx="7346763" cy="595313"/>
          </a:xfrm>
        </p:spPr>
        <p:txBody>
          <a:bodyPr>
            <a:normAutofit/>
          </a:bodyPr>
          <a:lstStyle/>
          <a:p>
            <a:r>
              <a:rPr lang="en-US" sz="2000" dirty="0"/>
              <a:t>How to access </a:t>
            </a:r>
            <a:r>
              <a:rPr lang="en-US" sz="2000" dirty="0" err="1"/>
              <a:t>PowerBI</a:t>
            </a:r>
            <a:r>
              <a:rPr lang="en-US" sz="2000" dirty="0"/>
              <a:t> Course Survey Reports/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62625"/>
            <a:ext cx="347869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Step 1</a:t>
            </a:r>
          </a:p>
          <a:p>
            <a:r>
              <a:rPr lang="en-US" sz="2600" dirty="0"/>
              <a:t>Login </a:t>
            </a:r>
            <a:r>
              <a:rPr lang="en-US" sz="2600" dirty="0">
                <a:hlinkClick r:id="rId3"/>
              </a:rPr>
              <a:t>here</a:t>
            </a:r>
            <a:r>
              <a:rPr lang="en-US" sz="2600" dirty="0"/>
              <a:t> with your IT username and password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87025" y="1358717"/>
            <a:ext cx="4038600" cy="24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37" y="58063"/>
            <a:ext cx="7346763" cy="595313"/>
          </a:xfrm>
        </p:spPr>
        <p:txBody>
          <a:bodyPr>
            <a:normAutofit/>
          </a:bodyPr>
          <a:lstStyle/>
          <a:p>
            <a:r>
              <a:rPr lang="en-US" sz="2000" dirty="0"/>
              <a:t>How to access </a:t>
            </a:r>
            <a:r>
              <a:rPr lang="en-US" sz="2000" dirty="0" err="1"/>
              <a:t>PowerBI</a:t>
            </a:r>
            <a:r>
              <a:rPr lang="en-US" sz="2000" dirty="0"/>
              <a:t> Course Survey Reports/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3" y="864638"/>
            <a:ext cx="2114627" cy="33944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/>
              <a:t>Step 2</a:t>
            </a:r>
          </a:p>
          <a:p>
            <a:r>
              <a:rPr lang="en-US" sz="3700" dirty="0"/>
              <a:t>Using the navigation options on the left column, go to the “Title” page.  </a:t>
            </a:r>
          </a:p>
          <a:p>
            <a:r>
              <a:rPr lang="en-US" sz="3700" dirty="0"/>
              <a:t>Using the filters on the right, select the parameters of what you want to see reports for (i.e. Term, Instructor Name, etc.…)</a:t>
            </a:r>
          </a:p>
          <a:p>
            <a:r>
              <a:rPr lang="en-US" sz="3700" dirty="0"/>
              <a:t>Then click on the USRI Report button in the middle of the screen.</a:t>
            </a:r>
          </a:p>
          <a:p>
            <a:r>
              <a:rPr lang="en-US" sz="3700" dirty="0"/>
              <a:t>You can clear and reset the filters with the back arrow button above the filters and to the left.</a:t>
            </a:r>
          </a:p>
          <a:p>
            <a:endParaRPr lang="en-US" sz="2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1004D1-F534-2613-4811-095267CD4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93575" y="1287162"/>
            <a:ext cx="6629401" cy="2842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6246-DC10-1EBD-5FF5-2E560FE13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0" y="3700816"/>
            <a:ext cx="324998" cy="428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3844D-DCA8-447B-A562-B52C9FD14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320" y="1323738"/>
            <a:ext cx="158221" cy="2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376" y="15248"/>
            <a:ext cx="7346763" cy="595313"/>
          </a:xfrm>
        </p:spPr>
        <p:txBody>
          <a:bodyPr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to access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PowerBI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Course Survey Reports/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3" y="864638"/>
            <a:ext cx="2114627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900" b="1" dirty="0"/>
              <a:t>Step 3</a:t>
            </a:r>
          </a:p>
          <a:p>
            <a:r>
              <a:rPr lang="en-US" sz="2000" dirty="0"/>
              <a:t>Find the row for the course &amp; section # you want, in that row right click on the “Survey Release Indicator” and then go to “Drill Through” and select “Overall Section Rating” or “Printer PDF Version”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C8AC2D-210E-6D1A-9238-BAA0F328AC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26726" y="951105"/>
            <a:ext cx="6768413" cy="322153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69B90-B344-59A2-B02A-D8411D9D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811" y="4259109"/>
            <a:ext cx="3142857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2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493" y="15248"/>
            <a:ext cx="7346763" cy="595313"/>
          </a:xfrm>
        </p:spPr>
        <p:txBody>
          <a:bodyPr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to access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PowerBI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Course Survey Reports/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3" y="864638"/>
            <a:ext cx="2114627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How to see results</a:t>
            </a:r>
          </a:p>
          <a:p>
            <a:r>
              <a:rPr lang="en-US" sz="2000" dirty="0"/>
              <a:t>The Overall Section Rating screen contains a table and a chart illustration of the mode (most frequently selected rating point) for each of the 11 USRI questions and their distribution breakdown.</a:t>
            </a:r>
          </a:p>
          <a:p>
            <a:r>
              <a:rPr lang="en-US" sz="2000" dirty="0"/>
              <a:t>If two or more rating points are equal then an asterisk will be displayed for mode (*).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785221-D725-1FCE-FD08-B0B8B4301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2822" y="1103467"/>
            <a:ext cx="6643434" cy="3214003"/>
          </a:xfrm>
        </p:spPr>
      </p:pic>
    </p:spTree>
    <p:extLst>
      <p:ext uri="{BB962C8B-B14F-4D97-AF65-F5344CB8AC3E}">
        <p14:creationId xmlns:p14="http://schemas.microsoft.com/office/powerpoint/2010/main" val="223075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37" y="36691"/>
            <a:ext cx="7346763" cy="595313"/>
          </a:xfrm>
        </p:spPr>
        <p:txBody>
          <a:bodyPr>
            <a:norm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How to access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PowerBI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Course Survey Reports/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3" y="864638"/>
            <a:ext cx="2114627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How to see results</a:t>
            </a:r>
          </a:p>
          <a:p>
            <a:r>
              <a:rPr lang="en-US" sz="2000" dirty="0"/>
              <a:t>The Printer PDF version gives you the option to navigate through 5 web pages and includes demographic data and an interpretation guide providing context and additional information</a:t>
            </a:r>
          </a:p>
          <a:p>
            <a:r>
              <a:rPr lang="en-US" sz="2000" dirty="0"/>
              <a:t>You can export to PDF and save the file to your computer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6CF6B4-B006-9009-7896-4B484FA6A8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97350" y="1085071"/>
            <a:ext cx="6635126" cy="3216924"/>
          </a:xfrm>
        </p:spPr>
      </p:pic>
    </p:spTree>
    <p:extLst>
      <p:ext uri="{BB962C8B-B14F-4D97-AF65-F5344CB8AC3E}">
        <p14:creationId xmlns:p14="http://schemas.microsoft.com/office/powerpoint/2010/main" val="30244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Administrators and USRIs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723" y="864638"/>
            <a:ext cx="2114627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How to see results</a:t>
            </a:r>
          </a:p>
          <a:p>
            <a:r>
              <a:rPr lang="en-US" sz="2000" dirty="0"/>
              <a:t>Use the navigation options on the left column to go to Report Info</a:t>
            </a:r>
          </a:p>
          <a:p>
            <a:r>
              <a:rPr lang="en-US" sz="2000" dirty="0"/>
              <a:t>This provides information about the report</a:t>
            </a:r>
          </a:p>
          <a:p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AEAC28-2A57-61F7-D98F-E7974ADB35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26341" y="1151544"/>
            <a:ext cx="6715458" cy="3208691"/>
          </a:xfrm>
        </p:spPr>
      </p:pic>
    </p:spTree>
    <p:extLst>
      <p:ext uri="{BB962C8B-B14F-4D97-AF65-F5344CB8AC3E}">
        <p14:creationId xmlns:p14="http://schemas.microsoft.com/office/powerpoint/2010/main" val="384895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5967"/>
            <a:ext cx="8229600" cy="372455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b="1" dirty="0"/>
          </a:p>
          <a:p>
            <a:pPr marL="0" lvl="0" indent="0" algn="ctr">
              <a:buNone/>
            </a:pPr>
            <a:r>
              <a:rPr lang="en-US" sz="2600" b="1" dirty="0"/>
              <a:t>Questions?</a:t>
            </a:r>
          </a:p>
          <a:p>
            <a:pPr marL="0" lvl="0" indent="0" algn="ctr">
              <a:buNone/>
            </a:pPr>
            <a:endParaRPr lang="en-US" sz="2600" b="1" dirty="0"/>
          </a:p>
          <a:p>
            <a:pPr marL="0" lvl="0" indent="0" algn="ctr">
              <a:buNone/>
            </a:pPr>
            <a:r>
              <a:rPr lang="en-US" sz="2200" dirty="0">
                <a:hlinkClick r:id="rId2"/>
              </a:rPr>
              <a:t>coursesurvey@ucalgary.ca</a:t>
            </a:r>
            <a:endParaRPr lang="en-US" sz="2200" dirty="0"/>
          </a:p>
          <a:p>
            <a:pPr marL="0" lvl="0" indent="0" algn="ctr">
              <a:buNone/>
            </a:pPr>
            <a:endParaRPr lang="en-US" sz="2200" dirty="0"/>
          </a:p>
          <a:p>
            <a:pPr marL="0" lvl="0" indent="0" algn="ctr">
              <a:buNone/>
            </a:pPr>
            <a:r>
              <a:rPr lang="en-US" sz="2200" dirty="0">
                <a:highlight>
                  <a:srgbClr val="FFFF00"/>
                </a:highlight>
              </a:rPr>
              <a:t>Administrator Resources </a:t>
            </a:r>
            <a:r>
              <a:rPr lang="en-US" sz="2200">
                <a:highlight>
                  <a:srgbClr val="FFFF00"/>
                </a:highlight>
              </a:rPr>
              <a:t>&amp; FAQs web link</a:t>
            </a:r>
            <a:endParaRPr lang="en-US" sz="2200" dirty="0">
              <a:highlight>
                <a:srgbClr val="FFFF00"/>
              </a:highlight>
            </a:endParaRPr>
          </a:p>
          <a:p>
            <a:pPr marL="0" lvl="0" indent="0" algn="ct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1581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EEECE1"/>
      </a:lt2>
      <a:accent1>
        <a:srgbClr val="E32726"/>
      </a:accent1>
      <a:accent2>
        <a:srgbClr val="FFD200"/>
      </a:accent2>
      <a:accent3>
        <a:srgbClr val="FBB031"/>
      </a:accent3>
      <a:accent4>
        <a:srgbClr val="F47C00"/>
      </a:accent4>
      <a:accent5>
        <a:srgbClr val="AF2626"/>
      </a:accent5>
      <a:accent6>
        <a:srgbClr val="6D3321"/>
      </a:accent6>
      <a:hlink>
        <a:srgbClr val="E32726"/>
      </a:hlink>
      <a:folHlink>
        <a:srgbClr val="66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10067</TotalTime>
  <Words>324</Words>
  <Application>Microsoft Macintosh PowerPoint</Application>
  <PresentationFormat>On-screen Show (16:9)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Office Theme</vt:lpstr>
      <vt:lpstr>How to access PowerBI Course Survey Reports/ Administrators</vt:lpstr>
      <vt:lpstr>How to access PowerBI Course Survey Reports/ Administrators</vt:lpstr>
      <vt:lpstr>How to access PowerBI Course Survey Reports/ Administrators</vt:lpstr>
      <vt:lpstr>How to access PowerBI Course Survey Reports/ Administrators</vt:lpstr>
      <vt:lpstr>How to access PowerBI Course Survey Reports/ Administrators</vt:lpstr>
      <vt:lpstr>Administrators and USRIs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Robin Arseneault</cp:lastModifiedBy>
  <cp:revision>81</cp:revision>
  <dcterms:created xsi:type="dcterms:W3CDTF">2013-07-31T17:26:06Z</dcterms:created>
  <dcterms:modified xsi:type="dcterms:W3CDTF">2024-06-03T19:26:38Z</dcterms:modified>
</cp:coreProperties>
</file>